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2343-D0EE-4408-8D7B-88FB7933132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9A8A-3533-4F85-B8FC-9462D3D34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interneturok.ru/physics/10-klass/elektricheskiy-tok-v-razlichnyh-sredah/elektricheskiy-tok-v-zhidkostyah" TargetMode="External"/><Relationship Id="rId3" Type="http://schemas.openxmlformats.org/officeDocument/2006/relationships/hyperlink" Target="http://fizmat.by/kursy/jelektricheskij_tok/sreda_toka" TargetMode="External"/><Relationship Id="rId7" Type="http://schemas.openxmlformats.org/officeDocument/2006/relationships/hyperlink" Target="http://fb.ru/article/50858/elektricheskiy-tok-v-poluprovodnikah" TargetMode="External"/><Relationship Id="rId2" Type="http://schemas.openxmlformats.org/officeDocument/2006/relationships/hyperlink" Target="http://fb.ru/article/52277/elektricheskiy-tok-v-razlichnyih-sreda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-study.ru/ege-fizika/elektricheskij-tok-v-metallax/" TargetMode="External"/><Relationship Id="rId11" Type="http://schemas.openxmlformats.org/officeDocument/2006/relationships/hyperlink" Target="http://nika-fizika.narod.ru/68_0.htm" TargetMode="External"/><Relationship Id="rId5" Type="http://schemas.openxmlformats.org/officeDocument/2006/relationships/hyperlink" Target="https://yandex.ru/images/search?text=&#1101;&#1083;&#1077;&#1082;&#1090;&#1088;&#1080;&#1095;&#1077;&#1089;&#1082;&#1080;&#1081;%20&#1090;&#1086;&#1082;%20&#1074;%20&#1088;&#1072;&#1079;&#1083;&#1080;&#1095;&#1085;&#1099;&#1093;%20&#1089;&#1088;&#1077;&#1076;&#1072;&#1093;&amp;stype=image&amp;lr=100448&amp;noreask=1&amp;source=wiz" TargetMode="External"/><Relationship Id="rId10" Type="http://schemas.openxmlformats.org/officeDocument/2006/relationships/hyperlink" Target="https://studopedia.ru/18_51179_elektricheskiy-tok-v-gazah-nesamostoyatelniy-i-samostoyatelniy-gazovie-razryadi.html" TargetMode="External"/><Relationship Id="rId4" Type="http://schemas.openxmlformats.org/officeDocument/2006/relationships/hyperlink" Target="http://nenuda.ru/&#1090;&#1086;&#1082;-&#1074;-&#1088;&#1072;&#1079;&#1083;&#1080;&#1095;&#1085;&#1099;&#1093;-&#1089;&#1088;&#1077;&#1076;&#1072;&#1093;.html" TargetMode="External"/><Relationship Id="rId9" Type="http://schemas.openxmlformats.org/officeDocument/2006/relationships/hyperlink" Target="https://studopedia.ru/10_132473_elektricheskiy-tok-v-vakuum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352928" cy="18002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Электрический ток в различных средах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www.miruma.ru/wp-content/uploads/2010/03/uchebnaya-filmoteka-elektricheskii-tok-v-razlichnyh-sred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060748" cy="2304256"/>
          </a:xfrm>
          <a:prstGeom prst="rect">
            <a:avLst/>
          </a:prstGeom>
          <a:noFill/>
        </p:spPr>
      </p:pic>
      <p:pic>
        <p:nvPicPr>
          <p:cNvPr id="13318" name="Picture 6" descr="http://gnti.ru/imgdump/4522-gnti-4GPsCeuUu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348880"/>
            <a:ext cx="3059832" cy="2294875"/>
          </a:xfrm>
          <a:prstGeom prst="rect">
            <a:avLst/>
          </a:prstGeom>
          <a:noFill/>
        </p:spPr>
      </p:pic>
      <p:pic>
        <p:nvPicPr>
          <p:cNvPr id="13316" name="Picture 4" descr="https://im0-tub-ru.yandex.net/i?id=05fc0806aa9062e64174c88c8c2eb208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717032"/>
            <a:ext cx="3744416" cy="2068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разложения молекул раствора на положительные и отрицательные заряженные ионы называется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электролитической диссоциацией.</a:t>
            </a:r>
          </a:p>
        </p:txBody>
      </p:sp>
      <p:pic>
        <p:nvPicPr>
          <p:cNvPr id="4" name="Picture 4" descr="http://www.physbook.ru/images/thumb/8/89/Img_T-84-001-1.jpg/500px-Img_T-84-0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08920"/>
            <a:ext cx="6040940" cy="36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процесс выделения на электроде вещества, связанный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окислительно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восстановительными  реакциями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5256584" cy="46085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Закон Фарадея: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Масса вещества, выделившегося на электроде за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Δt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прохождении электрического тока, пропорциональна силе тока и времени.</a:t>
            </a:r>
          </a:p>
          <a:p>
            <a:pPr algn="ctr"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K⋅I⋅Δt.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900igr.net/datai/fizika/Primenenie-elektroliza/0017-009-Primenenie-elektroli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312368" cy="2376264"/>
          </a:xfrm>
          <a:prstGeom prst="rect">
            <a:avLst/>
          </a:prstGeom>
          <a:noFill/>
        </p:spPr>
      </p:pic>
      <p:pic>
        <p:nvPicPr>
          <p:cNvPr id="23556" name="Picture 4" descr="http://fiz.na5bal.ru/pars_docs/refs/3/2773/2773_html_m36a7192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93096"/>
            <a:ext cx="1656184" cy="2261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вакууме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900igr.net/up/datas/185703/002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323528" y="1268760"/>
            <a:ext cx="8568952" cy="5351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Опыт Томаса Эдисона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4788024" cy="492941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результате нагревания металл начинает испускать электроны. Разогретый металл окружает электронное облако.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Такое явление называется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термоэлектронной эмиссией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static-interneturok.cdnvideo.ru/content/konspekt_image/94583/949cd000_73f8_0131_b478_12313b01b9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msk.edu.ua/ivk/Fizika/Internet-uroki/Tok_v_raznih_sredah/El_tok_v_vakuume_f/949cd000_73f8_0131_b478_12313b01b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4343013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Применение  тока в вакууме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5338936" cy="2592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1.Вакуумный диод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Вакуумный триод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Электронно-лучевая трубка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msk.edu.ua/ivk/Fizika/Internet-uroki/Tok_v_raznih_sredah/El_tok_v_vakuume_f/9c2598d0_73f8_0131_b47d_12313b01b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2518160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8" name="Picture 4" descr="http://msk.edu.ua/ivk/Fizika/Internet-uroki/Tok_v_raznih_sredah/El_tok_v_vakuume_f/a49857b0_73f8_0131_b482_12313b01b9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2320389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30" name="Picture 6" descr="http://msk.edu.ua/ivk/Fizika/Internet-uroki/Tok_v_raznih_sredah/El_tok_v_vakuume_f/a6181410_73f8_0131_b483_12313b01b9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149080"/>
            <a:ext cx="4345489" cy="1999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газах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обычных условиях газы являются диэлектриками — электрический ток через них не проходит.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Электрический ток в газах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упорядоченное  движение заряженных частиц трёх видов. Это электроны, положительные ионы и отрицательные ионы.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320480" cy="5577483"/>
          </a:xfr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Ионизация газа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распад нейтральных частиц на электроны и положительные ионы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548680"/>
            <a:ext cx="4032448" cy="5577483"/>
          </a:xfr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Рекомбинация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воссоединение электрона и положительного иона в нейтральную частицу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ege-study.ru/wp-content/uploads/2016/04/St22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3960440" cy="2160240"/>
          </a:xfrm>
          <a:prstGeom prst="rect">
            <a:avLst/>
          </a:prstGeom>
          <a:noFill/>
        </p:spPr>
      </p:pic>
      <p:pic>
        <p:nvPicPr>
          <p:cNvPr id="27652" name="Picture 4" descr="http://ege-study.ru/wp-content/uploads/2016/04/St22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140968"/>
            <a:ext cx="368413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B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Газовый разряд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это процесс прохождения тока через газ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4176464" cy="3705275"/>
          </a:xfr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Газовый разряд называют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несамостоятельным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если он создаётся под влиянием каких – либо внешних факторов.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2348880"/>
            <a:ext cx="4100264" cy="3633267"/>
          </a:xfr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Газовый разряд называют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если он создаётся в газе под действием самого электрического поля, существующего между электродами (анодом и катодом).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Типы самостоятельного разряда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3960440" cy="47133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Тлеющий разряд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Искровой разряд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Дуговой разряд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Коронный разряд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s://im0-tub-ru.yandex.net/i?id=0b8d4e353824400323c2ca5a424f7c73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752"/>
            <a:ext cx="3391779" cy="1512168"/>
          </a:xfrm>
          <a:prstGeom prst="rect">
            <a:avLst/>
          </a:prstGeom>
          <a:noFill/>
        </p:spPr>
      </p:pic>
      <p:pic>
        <p:nvPicPr>
          <p:cNvPr id="31748" name="Picture 4" descr="https://ru3.anyfad.com/items/t1@17acd2d4-60f6-4c55-9edc-d86289abb080/Molniya---gigantskiy-elektricheskiy-iskrovoy-razry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420888"/>
            <a:ext cx="2520280" cy="1770497"/>
          </a:xfrm>
          <a:prstGeom prst="rect">
            <a:avLst/>
          </a:prstGeom>
          <a:noFill/>
        </p:spPr>
      </p:pic>
      <p:pic>
        <p:nvPicPr>
          <p:cNvPr id="31750" name="Picture 6" descr="http://hnu.docdat.com/pars_docs/refs/208/207402/img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429000"/>
            <a:ext cx="2448272" cy="1836204"/>
          </a:xfrm>
          <a:prstGeom prst="rect">
            <a:avLst/>
          </a:prstGeom>
          <a:noFill/>
        </p:spPr>
      </p:pic>
      <p:pic>
        <p:nvPicPr>
          <p:cNvPr id="31752" name="Picture 8" descr="https://sib.fm/content/p/17171/i-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941168"/>
            <a:ext cx="2555776" cy="1705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http://fb.ru/article/52277/elektricheskiy-tok-v-razlichnyih-sredah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3"/>
              </a:rPr>
              <a:t>http://fizmat.by/kursy/jelektricheskij_tok/sreda_toka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http://nenuda.ru/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ток-в-различных-средах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.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https://yandex.ru/images/search?text=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электрический%20ток%20в%20различных%20средах&amp;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stype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=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image&amp;lr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=100448&amp;noreask=1&amp;source=wiz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6"/>
              </a:rPr>
              <a:t>http://ege-study.ru/ege-fizika/elektricheskij-tok-v-metallax/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7"/>
              </a:rPr>
              <a:t>http://fb.ru/article/50858/elektricheskiy-tok-v-poluprovodnikah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8"/>
              </a:rPr>
              <a:t>https://interneturok.ru/physics/10-klass/elektricheskiy-tok-v-razlichnyh-sredah/elektricheskiy-tok-v-zhidkostyah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9"/>
              </a:rPr>
              <a:t>https://studopedia.ru/10_132473_elektricheskiy-tok-v-vakuume.html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10"/>
              </a:rPr>
              <a:t>https://studopedia.ru/18_51179_elektricheskiy-tok-v-gazah-nesamostoyatelniy-i-samostoyatelniy-gazovie-razryadi.html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11"/>
              </a:rPr>
              <a:t>http://nika-fizika.narod.ru/68_0.htm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http://www.vascak.cz/physicsanimations.php?l=ru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21014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Электрический ток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это упорядоченное  движение заряженных частиц.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0968"/>
            <a:ext cx="8784976" cy="3168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Условия существования электрического тока: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свободных заряженных частиц.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наличие электрического поля.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источник напряжения.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edufuture.biz/images/a/ad/10kl_Tok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3995936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www.playcast.ru/uploads/2017/04/24/22412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Экспериментальное доказательство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340768"/>
            <a:ext cx="5544616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1913 (Мандельштам–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Папалекси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1916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–Стюарт).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Русские ученые предложили идею: есть проводник, который движется с некоторой скоростью, а потом резко тормозится.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эксперимента установили знак частиц, отвечающих за ток в металлах. Это отрицательные частицы.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edufuture.biz/images/6/6f/A16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168352" cy="4536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полупроводниках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256584" cy="464137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Кристаллы полупроводников имеют атомную кристаллическую решетку, где внешние электроны связаны с соседними атомами ковалентными связями.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низких температурах у чистых полупроводников свободных электронов нет и он ведет себя как диэлектрик.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hysics.ru/courses/op25part2/content/chapter1/section/paragraph13/images/1-13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456384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868144" y="4797152"/>
            <a:ext cx="3024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Парно-электронные связи в кристалле германия и образование электронно-дырочной пары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52565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Концентрация электронов в полупроводнике равна концентрации дырок: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Электронно-дырочный механизм проводимости называется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собственной электрической проводимостью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полупроводников.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phscs.ru/images/physics102/60.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76672"/>
            <a:ext cx="3168352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460" name="Picture 4" descr="http://phscs.ru/images/physics102/60.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429000"/>
            <a:ext cx="3240360" cy="28263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Электронная проводимость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возникает, когда в кристалл германия с четырехвалентными атомами введены пятивалентные атомы (например, атомы мышьяка,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www.physics.ru/courses/op25part2/content/chapter1/section/paragraph13/images/1-13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688632" cy="42092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19672" y="609329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Атом мышьяка в решетке германия. Полупроводник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n-типа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Дырочная проводимость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возникает, когда в кристалл германия введены трехвалентные атомы (например, атомы индия,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www.physics.ru/courses/op25part2/content/chapter1/section/paragraph13/images/1-13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5688632" cy="4032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763688" y="594928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Атом индия в решетке германия. Полупроводник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p-типа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Электрический ток в жидкостях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Вещества, растворы которых проводят электрический ток, называются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электролитами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Электрический ток в электролитах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упорядоченное движение положительных и отрицательных ионов.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static-interneturok.cdnvideo.ru/content/konspekt_image/94597/4d4bff90_73f9_0131_6fa0_12313d221e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90211"/>
            <a:ext cx="3816424" cy="2791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502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Электрический ток в различных средах</vt:lpstr>
      <vt:lpstr>Электрический ток – это упорядоченное  движение заряженных частиц.</vt:lpstr>
      <vt:lpstr>Слайд 3</vt:lpstr>
      <vt:lpstr>Экспериментальное доказательство</vt:lpstr>
      <vt:lpstr>Электрический ток в полупроводниках</vt:lpstr>
      <vt:lpstr>Слайд 6</vt:lpstr>
      <vt:lpstr>Электронная проводимость возникает, когда в кристалл германия с четырехвалентными атомами введены пятивалентные атомы (например, атомы мышьяка, As).</vt:lpstr>
      <vt:lpstr>Дырочная проводимость возникает, когда в кристалл германия введены трехвалентные атомы (например, атомы индия, In)</vt:lpstr>
      <vt:lpstr>Электрический ток в жидкостях</vt:lpstr>
      <vt:lpstr>Слайд 10</vt:lpstr>
      <vt:lpstr>Электролиз - это процесс выделения на электроде вещества, связанный с окислительно - восстановительными  реакциями</vt:lpstr>
      <vt:lpstr>Электрический ток в вакууме</vt:lpstr>
      <vt:lpstr>Опыт Томаса Эдисона </vt:lpstr>
      <vt:lpstr>Применение  тока в вакууме</vt:lpstr>
      <vt:lpstr>Электрический ток в газах</vt:lpstr>
      <vt:lpstr>Слайд 16</vt:lpstr>
      <vt:lpstr>Газовый разряд – это процесс прохождения тока через газ</vt:lpstr>
      <vt:lpstr>Типы самостоятельного разряда</vt:lpstr>
      <vt:lpstr>Интернет - ресурсы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в различных средах</dc:title>
  <dc:creator>Ivan</dc:creator>
  <cp:lastModifiedBy>СекретарьУЧ</cp:lastModifiedBy>
  <cp:revision>35</cp:revision>
  <dcterms:created xsi:type="dcterms:W3CDTF">2017-10-02T18:16:44Z</dcterms:created>
  <dcterms:modified xsi:type="dcterms:W3CDTF">2023-11-20T02:00:12Z</dcterms:modified>
</cp:coreProperties>
</file>